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084784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Jenkins CI/CD for IT Professionals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08443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Jenkins is a widely-used open-source automation server that enables continuous integration and continuous delivery (CI/CD) of code. It facilitates the building, testing, and deployment of applications, making the development process more efficient and reliable.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772626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DEE931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65121" y="5767507"/>
            <a:ext cx="91440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1152" dirty="0">
                <a:solidFill>
                  <a:srgbClr val="3C3838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</a:t>
            </a:r>
            <a:endParaRPr lang="en-US" sz="1152" dirty="0"/>
          </a:p>
        </p:txBody>
      </p:sp>
      <p:sp>
        <p:nvSpPr>
          <p:cNvPr id="9" name="Text 5"/>
          <p:cNvSpPr/>
          <p:nvPr/>
        </p:nvSpPr>
        <p:spPr>
          <a:xfrm>
            <a:off x="1299686" y="5755958"/>
            <a:ext cx="374142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Bathina  Siva Prasad Reddy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476256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Automating Infrastructure with Jenkins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99" y="3198257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3420428"/>
            <a:ext cx="31013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Infrastructure as Code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5935028" y="3900845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Leverage Jenkins to automate the provisioning and scaling of cloud infrastructure using Azure Resource Manager templates.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4975741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5197912"/>
            <a:ext cx="34442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Deployment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5935028" y="5678329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Automate the deployment of infrastructure changes in sync with the application code deployment process.</a:t>
            </a:r>
            <a:endParaRPr lang="en-US" sz="1750" dirty="0"/>
          </a:p>
        </p:txBody>
      </p:sp>
      <p:pic>
        <p:nvPicPr>
          <p:cNvPr id="12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798796"/>
            <a:ext cx="50215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 of CI/CD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9103" y="2937510"/>
            <a:ext cx="44410" cy="3493294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6" name="Shape 3"/>
          <p:cNvSpPr/>
          <p:nvPr/>
        </p:nvSpPr>
        <p:spPr>
          <a:xfrm>
            <a:off x="2621220" y="333881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7" name="Shape 4"/>
          <p:cNvSpPr/>
          <p:nvPr/>
        </p:nvSpPr>
        <p:spPr>
          <a:xfrm>
            <a:off x="2121277" y="311110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552C8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310229" y="3152775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593306" y="3159681"/>
            <a:ext cx="37947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Integration (CI)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3593306" y="3640098"/>
            <a:ext cx="89991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Automates the process of integrating code changes from multiple developers into a single software project.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621220" y="519654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12" name="Shape 9"/>
          <p:cNvSpPr/>
          <p:nvPr/>
        </p:nvSpPr>
        <p:spPr>
          <a:xfrm>
            <a:off x="2121277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552C8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275939" y="5010507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593306" y="5017413"/>
            <a:ext cx="35204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Delivery (CD)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3593306" y="5497830"/>
            <a:ext cx="89991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Automatically prepares code changes for release to production, ensuring that the software can be deployed at any time.</a:t>
            </a:r>
            <a:endParaRPr lang="en-US" sz="1750" dirty="0"/>
          </a:p>
        </p:txBody>
      </p:sp>
      <p:pic>
        <p:nvPicPr>
          <p:cNvPr id="1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3802737"/>
            <a:ext cx="65379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 of Jenkins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037993" y="4830366"/>
            <a:ext cx="3370064" cy="2373987"/>
          </a:xfrm>
          <a:prstGeom prst="roundRect">
            <a:avLst>
              <a:gd name="adj" fmla="val 4212"/>
            </a:avLst>
          </a:prstGeom>
          <a:solidFill>
            <a:srgbClr val="3C136D"/>
          </a:solidFill>
          <a:ln w="13811">
            <a:solidFill>
              <a:srgbClr val="552C8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273975" y="506634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Extensibility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273975" y="5546765"/>
            <a:ext cx="28981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Jenkins offers a vast array of plugins to support building, deploying, and automating any project.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630228" y="4830366"/>
            <a:ext cx="3370064" cy="2373987"/>
          </a:xfrm>
          <a:prstGeom prst="roundRect">
            <a:avLst>
              <a:gd name="adj" fmla="val 4212"/>
            </a:avLst>
          </a:prstGeom>
          <a:solidFill>
            <a:srgbClr val="3C136D"/>
          </a:solidFill>
          <a:ln w="13811">
            <a:solidFill>
              <a:srgbClr val="552C86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66209" y="5066348"/>
            <a:ext cx="26365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Easy Configuration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66209" y="5546765"/>
            <a:ext cx="28981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Its web interface allows for easy setup and configuration, reducing administrative overhead.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222462" y="4830366"/>
            <a:ext cx="3370064" cy="2373987"/>
          </a:xfrm>
          <a:prstGeom prst="roundRect">
            <a:avLst>
              <a:gd name="adj" fmla="val 4212"/>
            </a:avLst>
          </a:prstGeom>
          <a:solidFill>
            <a:srgbClr val="3C136D"/>
          </a:solidFill>
          <a:ln w="13811">
            <a:solidFill>
              <a:srgbClr val="552C86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458444" y="506634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Scalability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9458444" y="5546765"/>
            <a:ext cx="28981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Jenkins can distribute work across multiple machines, making it scalable for any size project.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3917871"/>
            <a:ext cx="89306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Implementing Jenkins on Azure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037993" y="511909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552C8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226945" y="5160764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2760107" y="5195411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with Azure Pipelines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760107" y="6023015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Jenkins seamlessly integrates with Azure Pipelines, enabling the creation of sophisticated deployment workflows.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6285" y="511909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552C8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580948" y="5160764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8148399" y="5195411"/>
            <a:ext cx="32385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Resource Optimization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8148399" y="5675828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Utilize Azure resources for running Jenkins agents to execute build and deployment operations.</a:t>
            </a:r>
            <a:endParaRPr lang="en-US" sz="1750" dirty="0"/>
          </a:p>
        </p:txBody>
      </p:sp>
      <p:pic>
        <p:nvPicPr>
          <p:cNvPr id="1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591633"/>
            <a:ext cx="65455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 Considerations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619262"/>
            <a:ext cx="4542115" cy="2018586"/>
          </a:xfrm>
          <a:prstGeom prst="roundRect">
            <a:avLst>
              <a:gd name="adj" fmla="val 4953"/>
            </a:avLst>
          </a:prstGeom>
          <a:solidFill>
            <a:srgbClr val="3C136D"/>
          </a:solidFill>
          <a:ln w="13811">
            <a:solidFill>
              <a:srgbClr val="552C8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6781" y="3855244"/>
            <a:ext cx="37414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Role-Based Access Control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6781" y="4335661"/>
            <a:ext cx="407015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Jenkins offers robust access control with role-based strategies to secure sensitive data and functionalities.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3619262"/>
            <a:ext cx="4542115" cy="2018586"/>
          </a:xfrm>
          <a:prstGeom prst="roundRect">
            <a:avLst>
              <a:gd name="adj" fmla="val 4953"/>
            </a:avLst>
          </a:prstGeom>
          <a:solidFill>
            <a:srgbClr val="3C136D"/>
          </a:solidFill>
          <a:ln w="13811">
            <a:solidFill>
              <a:srgbClr val="552C86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91067" y="3855244"/>
            <a:ext cx="29108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Plugin Management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91067" y="4335661"/>
            <a:ext cx="407015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Regularly update and monitor Jenkins plugins to mitigate security vulnerabilities and ensure system integrity.</a:t>
            </a:r>
            <a:endParaRPr lang="en-US" sz="1750" dirty="0"/>
          </a:p>
        </p:txBody>
      </p:sp>
      <p:pic>
        <p:nvPicPr>
          <p:cNvPr id="1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349436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Best Practices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4521994"/>
            <a:ext cx="5277207" cy="88868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60163" y="5743932"/>
            <a:ext cx="35661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 Error Handling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60163" y="6224349"/>
            <a:ext cx="483286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Set up automated error handling to ensure that failing builds trigger immediate notifications and actions.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521994"/>
            <a:ext cx="5277207" cy="88868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37371" y="5743932"/>
            <a:ext cx="29260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Pipeline as Code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7537371" y="6224349"/>
            <a:ext cx="483286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Implementing the defined build process as code provides versioning, testing, and the ability to review changes.</a:t>
            </a:r>
            <a:endParaRPr lang="en-US" sz="1750" dirty="0"/>
          </a:p>
        </p:txBody>
      </p:sp>
      <p:pic>
        <p:nvPicPr>
          <p:cNvPr id="12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2355533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 Monitoring and Optimization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42511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552C86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226945" y="4292798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760107" y="4327446"/>
            <a:ext cx="31623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Metrics and Reporting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760107" y="4807863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Utilize Jenkins plugins to monitor build performance and generate detailed reports, enabling optimization.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426285" y="42511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552C86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580948" y="4292798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8148399" y="4327446"/>
            <a:ext cx="27889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Resource Allocation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8148399" y="4807863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Optimize resource allocation to ensure efficient execution of build and deployment tasks.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724263"/>
            <a:ext cx="4541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Jenkins Pipeline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862977"/>
            <a:ext cx="10554414" cy="3642241"/>
          </a:xfrm>
          <a:prstGeom prst="roundRect">
            <a:avLst>
              <a:gd name="adj" fmla="val 2745"/>
            </a:avLst>
          </a:prstGeom>
          <a:noFill/>
          <a:ln w="13811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051804" y="2876788"/>
            <a:ext cx="10526792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273975" y="3017639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Stage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3017639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2051804" y="3513892"/>
            <a:ext cx="10526792" cy="992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2273975" y="3654743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Checkout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3654743"/>
            <a:ext cx="48152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Retrieve the source code from the self-hosted repository or Azure DevOps.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051804" y="4506397"/>
            <a:ext cx="10526792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273975" y="4647248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Build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181" y="4647248"/>
            <a:ext cx="48152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Compile the source code and execute automated tests.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2051804" y="5498902"/>
            <a:ext cx="10526792" cy="992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2273975" y="5639753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Deploy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541181" y="5639753"/>
            <a:ext cx="48152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Deploy the application to staging or production environment based on predefined conditions.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3744278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Containerized Deployments with Jenkins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037993" y="563987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552C8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226945" y="5681543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2760107" y="5716191"/>
            <a:ext cx="34061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Container Orchestration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760107" y="6196608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Jenkins supports orchestrating deployments on popular container platforms like Azure Kubernetes Service.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6285" y="563987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552C8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580948" y="5681543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8148399" y="571619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Tagged Images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8148399" y="6196608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Automatically tag and publish container images with built-in plugins and Docker integration.</a:t>
            </a:r>
            <a:endParaRPr lang="en-US" sz="1750" dirty="0"/>
          </a:p>
        </p:txBody>
      </p:sp>
      <p:pic>
        <p:nvPicPr>
          <p:cNvPr id="1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2024-01-22T09:32:19Z</dcterms:created>
  <dcterms:modified xsi:type="dcterms:W3CDTF">2024-01-22T09:32:19Z</dcterms:modified>
</cp:coreProperties>
</file>